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2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252028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«Интерактивный оздоровительный комплекс </a:t>
            </a:r>
            <a:r>
              <a:rPr lang="ru-RU" sz="4000" b="1" dirty="0">
                <a:solidFill>
                  <a:srgbClr val="FF0000"/>
                </a:solidFill>
              </a:rPr>
              <a:t>«</a:t>
            </a:r>
            <a:r>
              <a:rPr lang="ru-RU" sz="4000" b="1" dirty="0" smtClean="0">
                <a:solidFill>
                  <a:srgbClr val="FF0000"/>
                </a:solidFill>
              </a:rPr>
              <a:t>ЭНЕРДЖАЙЗЕРЫ</a:t>
            </a:r>
            <a:r>
              <a:rPr lang="ru-RU" sz="4000" b="1" dirty="0">
                <a:solidFill>
                  <a:srgbClr val="FF0000"/>
                </a:solidFill>
              </a:rPr>
              <a:t>» </a:t>
            </a: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 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Наши достижения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hub.ldpr.ru/media/images/karelia/5f50c91ee4ab785c8a95c8fafafaa0e222279114c6fc057e2f90e06205ac3e6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83527"/>
            <a:ext cx="4979265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7424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Интеллектуальные конкурсы</a:t>
            </a:r>
            <a:endParaRPr lang="ru-RU" sz="4000" b="1" dirty="0"/>
          </a:p>
        </p:txBody>
      </p:sp>
      <p:pic>
        <p:nvPicPr>
          <p:cNvPr id="4" name="Picture 2" descr="E:\дипломы и справки 1 квартал\всезнайка 7 лет\Беляева Эмил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78596"/>
            <a:ext cx="1778924" cy="251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23154"/>
            <a:ext cx="1790077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062" y="1571686"/>
            <a:ext cx="1855214" cy="2571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3" t="16834" r="12396" b="14969"/>
          <a:stretch/>
        </p:blipFill>
        <p:spPr bwMode="auto">
          <a:xfrm>
            <a:off x="4644008" y="4509120"/>
            <a:ext cx="2918661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C:\Users\Светлана\Downloads\IMG-20191028-WA001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3" t="9321" r="6930" b="7150"/>
          <a:stretch/>
        </p:blipFill>
        <p:spPr bwMode="auto">
          <a:xfrm>
            <a:off x="683568" y="1699152"/>
            <a:ext cx="2786164" cy="20086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573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900" y="1505095"/>
            <a:ext cx="2887352" cy="208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Amona\Desktop\мультики\Урбанистика городское планировани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10719" y="910049"/>
            <a:ext cx="1795057" cy="253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13" y="1196271"/>
            <a:ext cx="2657463" cy="188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C:\Users\Amona\Desktop\мультики\Из конструктора я соберу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55797"/>
            <a:ext cx="2019993" cy="285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778" y="3291545"/>
            <a:ext cx="2037698" cy="2824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Amona\Desktop\Заведующий\Грамоты 2024\Мухаметова А.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664124" y="3568840"/>
            <a:ext cx="2110885" cy="298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324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Спортивные достижения</a:t>
            </a:r>
            <a:endParaRPr lang="ru-RU" sz="3600" b="1" dirty="0"/>
          </a:p>
        </p:txBody>
      </p:sp>
      <p:pic>
        <p:nvPicPr>
          <p:cNvPr id="3077" name="Picture 5" descr="C:\Users\Amona\Desktop\Заведующий\Грамоты 2024\Зарница 2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4921"/>
            <a:ext cx="1764509" cy="249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mona\Desktop\Заведующий\Грамоты 2024\Спартакиада 2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340" y="1310349"/>
            <a:ext cx="1788971" cy="252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Amona\Desktop\Заведующий\Грамоты 2024\Плавание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6059"/>
            <a:ext cx="1793361" cy="253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mona\Desktop\Заведующий\Грамоты 2024\Лыжня России 20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59" y="4073815"/>
            <a:ext cx="1892801" cy="267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mona\Desktop\Заведующий\Грамоты 2024\Спартакиада 20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370" y="1326039"/>
            <a:ext cx="1944216" cy="274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mona\Desktop\Заведующий\Грамоты 2024\img20241203_1647567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719" y="4060397"/>
            <a:ext cx="1911787" cy="270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mona\Desktop\Заведующий\Грамоты 2024\Лыжня России 202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270" y="4060397"/>
            <a:ext cx="1902100" cy="268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mona\Desktop\Заведующий\Грамоты 2024\Легкая атлетика 2024.jpg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026395"/>
            <a:ext cx="1943721" cy="274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967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Amona\Desktop\Заведующий\Грамоты 2024\Насифуллин Риф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654" y="825730"/>
            <a:ext cx="2064993" cy="291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Amona\Desktop\Заведующий\Грамоты 2024\Яруллина Ралин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62504"/>
            <a:ext cx="2039315" cy="288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mona\Desktop\Заведующий\Грамоты 2024\Ярмарка професси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188" y="825729"/>
            <a:ext cx="2065335" cy="291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mona\Desktop\Заведующий\Грамоты 2024\Сахарова В.Л. 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994" y="4123353"/>
            <a:ext cx="1801687" cy="254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Amona\Desktop\Заведующий\Грамоты 2024\Коськова Д.Б.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37" y="4077072"/>
            <a:ext cx="1797259" cy="254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Amona\Desktop\Заведующий\Грамоты 2024\Сахарова В.Л.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189" y="4024107"/>
            <a:ext cx="1872208" cy="264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596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1700808"/>
            <a:ext cx="8352928" cy="442535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- методическое </a:t>
            </a:r>
            <a:r>
              <a:rPr lang="ru-RU" dirty="0"/>
              <a:t>пособие «Обучение в движении – </a:t>
            </a:r>
            <a:r>
              <a:rPr lang="ru-RU" dirty="0" err="1"/>
              <a:t>здоровьесберегающий</a:t>
            </a:r>
            <a:r>
              <a:rPr lang="ru-RU" dirty="0"/>
              <a:t> подход к проведению занятий в детском сад» (</a:t>
            </a:r>
            <a:r>
              <a:rPr lang="ru-RU" dirty="0" err="1"/>
              <a:t>г.Набережные</a:t>
            </a:r>
            <a:r>
              <a:rPr lang="ru-RU" dirty="0"/>
              <a:t> Челны, 2021 г.);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- сборник </a:t>
            </a:r>
            <a:r>
              <a:rPr lang="ru-RU" dirty="0"/>
              <a:t>консультаций для родителей «Растим здорового ребенка вместе» (</a:t>
            </a:r>
            <a:r>
              <a:rPr lang="ru-RU" dirty="0" err="1"/>
              <a:t>г.Набережные</a:t>
            </a:r>
            <a:r>
              <a:rPr lang="ru-RU" dirty="0"/>
              <a:t> </a:t>
            </a:r>
            <a:r>
              <a:rPr lang="ru-RU" dirty="0" smtClean="0"/>
              <a:t>Челны, 2022 </a:t>
            </a:r>
            <a:r>
              <a:rPr lang="ru-RU" dirty="0"/>
              <a:t>г</a:t>
            </a:r>
            <a:r>
              <a:rPr lang="ru-RU" dirty="0" smtClean="0"/>
              <a:t>.);</a:t>
            </a:r>
          </a:p>
          <a:p>
            <a:pPr marL="0" indent="0" algn="just">
              <a:buNone/>
            </a:pPr>
            <a:r>
              <a:rPr lang="ru-RU" dirty="0" smtClean="0"/>
              <a:t>- </a:t>
            </a:r>
            <a:r>
              <a:rPr lang="ru-RU" dirty="0"/>
              <a:t>методическое пособие по работе с детьми ограниченными возможностями здоровья «Дверь в мир» (</a:t>
            </a:r>
            <a:r>
              <a:rPr lang="ru-RU" dirty="0" err="1"/>
              <a:t>г.Набережные</a:t>
            </a:r>
            <a:r>
              <a:rPr lang="ru-RU" dirty="0"/>
              <a:t> Челны, 2023 г.);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- методическое </a:t>
            </a:r>
            <a:r>
              <a:rPr lang="ru-RU" dirty="0"/>
              <a:t>пособие «Современные </a:t>
            </a:r>
            <a:r>
              <a:rPr lang="ru-RU" dirty="0" smtClean="0"/>
              <a:t>образовательные практики</a:t>
            </a:r>
            <a:r>
              <a:rPr lang="ru-RU" dirty="0"/>
              <a:t>: интеграция образовательных областей в организованной образовательной деятельности в детском саду» (</a:t>
            </a:r>
            <a:r>
              <a:rPr lang="ru-RU" dirty="0" err="1"/>
              <a:t>г.Казань</a:t>
            </a:r>
            <a:r>
              <a:rPr lang="ru-RU" dirty="0"/>
              <a:t>, 2023 г.);</a:t>
            </a:r>
          </a:p>
          <a:p>
            <a:pPr marL="0" indent="0" algn="just">
              <a:buNone/>
            </a:pPr>
            <a:r>
              <a:rPr lang="ru-RU" dirty="0" smtClean="0"/>
              <a:t>- методическое </a:t>
            </a:r>
            <a:r>
              <a:rPr lang="ru-RU" dirty="0"/>
              <a:t>пособие «Организация проведения праздника на воде» (</a:t>
            </a:r>
            <a:r>
              <a:rPr lang="ru-RU" dirty="0" err="1"/>
              <a:t>г.Набережные</a:t>
            </a:r>
            <a:r>
              <a:rPr lang="ru-RU" dirty="0"/>
              <a:t> Челны, 2024 г.)</a:t>
            </a:r>
          </a:p>
          <a:p>
            <a:pPr algn="just">
              <a:buFontTx/>
              <a:buChar char="-"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Распространение педагогического опыта </a:t>
            </a:r>
            <a:br>
              <a:rPr lang="ru-RU" sz="3200" b="1" dirty="0" smtClean="0"/>
            </a:br>
            <a:r>
              <a:rPr lang="ru-RU" sz="3200" b="1" dirty="0" smtClean="0"/>
              <a:t>по физкультурно-оздоровительной работе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5474026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119</TotalTime>
  <Words>120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«Интерактивный оздоровительный комплекс «ЭНЕРДЖАЙЗЕРЫ»     Наши достижения</vt:lpstr>
      <vt:lpstr>Интеллектуальные конкурсы</vt:lpstr>
      <vt:lpstr>Презентация PowerPoint</vt:lpstr>
      <vt:lpstr>Спортивные достижения</vt:lpstr>
      <vt:lpstr>Презентация PowerPoint</vt:lpstr>
      <vt:lpstr>Распространение педагогического опыта  по физкультурно-оздоровительной работе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достижения «IT-парк «ИГРАЯ РАЗВИВАЕМСЯ»</dc:title>
  <dc:creator>Amona</dc:creator>
  <cp:lastModifiedBy>Татьяна</cp:lastModifiedBy>
  <cp:revision>17</cp:revision>
  <cp:lastPrinted>2025-01-13T10:49:08Z</cp:lastPrinted>
  <dcterms:created xsi:type="dcterms:W3CDTF">2024-12-03T12:11:09Z</dcterms:created>
  <dcterms:modified xsi:type="dcterms:W3CDTF">2025-02-27T10:17:50Z</dcterms:modified>
</cp:coreProperties>
</file>